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528"/>
    <a:srgbClr val="1B2A4B"/>
    <a:srgbClr val="1329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Palette" userId="b99c7445-dcc4-46d2-90fd-7739b4ddb909" providerId="ADAL" clId="{642E26A9-4EF8-412C-8307-6878D781D747}"/>
    <pc:docChg chg="modSld">
      <pc:chgData name="Hannah Palette" userId="b99c7445-dcc4-46d2-90fd-7739b4ddb909" providerId="ADAL" clId="{642E26A9-4EF8-412C-8307-6878D781D747}" dt="2022-02-08T13:33:05.556" v="40" actId="20577"/>
      <pc:docMkLst>
        <pc:docMk/>
      </pc:docMkLst>
      <pc:sldChg chg="modSp mod">
        <pc:chgData name="Hannah Palette" userId="b99c7445-dcc4-46d2-90fd-7739b4ddb909" providerId="ADAL" clId="{642E26A9-4EF8-412C-8307-6878D781D747}" dt="2022-02-08T13:33:05.556" v="40" actId="20577"/>
        <pc:sldMkLst>
          <pc:docMk/>
          <pc:sldMk cId="1828148701" sldId="256"/>
        </pc:sldMkLst>
        <pc:spChg chg="mod">
          <ac:chgData name="Hannah Palette" userId="b99c7445-dcc4-46d2-90fd-7739b4ddb909" providerId="ADAL" clId="{642E26A9-4EF8-412C-8307-6878D781D747}" dt="2022-02-08T13:33:05.556" v="40" actId="20577"/>
          <ac:spMkLst>
            <pc:docMk/>
            <pc:sldMk cId="1828148701" sldId="256"/>
            <ac:spMk id="9" creationId="{FFA6FFD3-8C65-4DE4-ABE9-AE030A18C94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A33CC-EA78-44C8-A550-BCB8F447E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F2BF54-7702-4BA8-8BBA-1EF248378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2578D3-139E-4457-A4D2-BB75D193D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0D323-3942-477D-B722-31BE2DF55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3C2C7-F323-4049-97CA-220C101A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333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8FE0C-FBF2-40D9-B413-0736EE241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BBF9F-4235-4950-9D2A-1E0AE979B2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6592E-41F2-4E01-80CE-F5B7690D1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92D1A-4284-4352-A7B9-40329A155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CAB258-8434-4732-A4DC-8FA01735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2267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52ECAD-58CC-46C2-9485-F561153B14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2CF68-CE08-4306-808D-6FC7C93DC2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CBFCFA-F1DF-4888-BEA6-60158430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83AF98-A598-45EF-875E-E5FD75164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694C9-CCF4-4813-9E94-541F11038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20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4CB04-E3F1-4C27-83AD-0B103CD7A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4001A-CD89-42C4-9D21-727637B29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60E2B-EC45-4216-85EF-EF5CCA0C6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05154-7B12-46B0-9783-4809D628E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2F8C4-A9DD-4E3D-A074-11BE80489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BFE50-56DA-4E3A-82E2-B2C99CE0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47099C-F3C0-40DB-8524-910C7ECF7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B27BC5-6A34-437B-97CD-CF3B1E241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EF94C-A54A-405C-8C33-7F31FDF18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7F78A-1F75-48EE-862E-17B5AB75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54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47B4D-F808-4BB4-8C07-60BDD45F8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003CA-E159-4C05-81BF-162FD3642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4EA40-F090-4335-BE22-C3B51662FC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FA484-7930-49BE-8FC0-FD56664D2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A5C34-EDE8-4001-8777-403D243BB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8CC55-A337-4466-B0DB-9A7293C2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85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9E2B5-4000-41A3-A0F5-B33AE46D2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C73D3-64C7-4E53-9603-8AB30123D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AC3865-AF8C-4567-A97A-B340B8DC4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2D54A6-21D8-42F3-B567-E344E1826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2923B1-0A74-4587-94F9-6658957A6D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98E9B9-28AE-48D8-8A40-D6F7C54B5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EDE546-025F-4D92-9165-2FCC2630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E78754-4804-4886-BDDD-50C7FBBA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69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0C6C4-96A1-4693-98A4-2DE381514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377B9-E4AA-442D-BD57-819377CAD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A00D9-2BB0-45D4-B80C-26EC3FA37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36B11D-323B-480E-8C24-84B8A1A6E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A71E8E-7EEF-434E-92B8-95A07EAAB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B74B7E-5103-45EB-AC51-91B34CC34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92005-605F-42A7-967A-E372A54E4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75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6565-9229-4669-97AF-7F8D4E943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227AF-9213-4003-9A13-5169B880B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216A2B-5348-4D61-9E2A-9EAE338FB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A36BF-99FD-4751-8E90-78027DDED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4456B-6F7D-4FCA-A00A-603CAAF2E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E50B76-BA73-447E-8DE3-966C0E43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29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24FF3-D11C-42FB-8BAB-8E6FB2DA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6C774-E29B-4A37-84D6-53B9EF6824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D4B50B-D2D2-4180-89D8-967CD3582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ECCCC-D229-4B96-86B6-0DFCDD441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47E74-645E-42A9-825D-36C7C24077EA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E0871-F786-4DB4-975E-E05F61C69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4430D-68CF-4942-B9DA-AAD62C158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42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BB4F12-0638-4564-A59B-400137A9E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29C6A-FAC2-4438-9EBF-8DB9DFC75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FAB6F-5A53-4421-AA28-8219119E6C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47E74-645E-42A9-825D-36C7C24077EA}" type="datetimeFigureOut">
              <a:rPr lang="en-GB" smtClean="0"/>
              <a:t>08/02/2022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BFCA9-F10A-4483-9BF3-BC7C4349D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052B1-6AE5-4AE6-ABE7-FB5A26E63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70201-EB9D-4BDD-9EDD-5DD90EB1E8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46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62C479F-DC84-4C82-A274-0E7474BBB8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376" y="157071"/>
            <a:ext cx="3709837" cy="12971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FA6FFD3-8C65-4DE4-ABE9-AE030A18C947}"/>
              </a:ext>
            </a:extLst>
          </p:cNvPr>
          <p:cNvSpPr txBox="1"/>
          <p:nvPr/>
        </p:nvSpPr>
        <p:spPr>
          <a:xfrm>
            <a:off x="195309" y="2327118"/>
            <a:ext cx="11487705" cy="255454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</a:rPr>
              <a:t>In celebration of </a:t>
            </a:r>
            <a:r>
              <a:rPr lang="en-GB" sz="2000" b="1" dirty="0">
                <a:solidFill>
                  <a:srgbClr val="FF0000"/>
                </a:solidFill>
              </a:rPr>
              <a:t>TUC Heart Unions week 2022</a:t>
            </a:r>
            <a:r>
              <a:rPr lang="en-GB" sz="2000" dirty="0">
                <a:solidFill>
                  <a:schemeClr val="bg1"/>
                </a:solidFill>
              </a:rPr>
              <a:t>, we’re holding a recruitment stand at [</a:t>
            </a:r>
            <a:r>
              <a:rPr lang="en-GB" sz="2000" i="1" dirty="0">
                <a:solidFill>
                  <a:schemeClr val="bg1"/>
                </a:solidFill>
              </a:rPr>
              <a:t>workplace name</a:t>
            </a:r>
            <a:r>
              <a:rPr lang="en-GB" sz="2000" dirty="0">
                <a:solidFill>
                  <a:schemeClr val="bg1"/>
                </a:solidFill>
              </a:rPr>
              <a:t>] on [</a:t>
            </a:r>
            <a:r>
              <a:rPr lang="en-GB" sz="2000" i="1" dirty="0">
                <a:solidFill>
                  <a:schemeClr val="bg1"/>
                </a:solidFill>
              </a:rPr>
              <a:t>insert date</a:t>
            </a:r>
            <a:r>
              <a:rPr lang="en-GB" sz="2000" dirty="0">
                <a:solidFill>
                  <a:schemeClr val="bg1"/>
                </a:solidFill>
              </a:rPr>
              <a:t>]. We’ll be [</a:t>
            </a:r>
            <a:r>
              <a:rPr lang="en-GB" sz="2000" i="1" dirty="0">
                <a:solidFill>
                  <a:schemeClr val="bg1"/>
                </a:solidFill>
              </a:rPr>
              <a:t>insert location/floor</a:t>
            </a:r>
            <a:r>
              <a:rPr lang="en-GB" sz="2000" dirty="0">
                <a:solidFill>
                  <a:schemeClr val="bg1"/>
                </a:solidFill>
              </a:rPr>
              <a:t>] between [</a:t>
            </a:r>
            <a:r>
              <a:rPr lang="en-GB" sz="2000" i="1" dirty="0">
                <a:solidFill>
                  <a:schemeClr val="bg1"/>
                </a:solidFill>
              </a:rPr>
              <a:t>insert time</a:t>
            </a:r>
            <a:r>
              <a:rPr lang="en-GB" sz="2000" dirty="0">
                <a:solidFill>
                  <a:schemeClr val="bg1"/>
                </a:solidFill>
              </a:rPr>
              <a:t>].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Your onsite reps; [</a:t>
            </a:r>
            <a:r>
              <a:rPr lang="en-GB" sz="2000" i="1" dirty="0">
                <a:solidFill>
                  <a:schemeClr val="bg1"/>
                </a:solidFill>
              </a:rPr>
              <a:t>insert rep names</a:t>
            </a:r>
            <a:r>
              <a:rPr lang="en-GB" sz="2000" dirty="0">
                <a:solidFill>
                  <a:schemeClr val="bg1"/>
                </a:solidFill>
              </a:rPr>
              <a:t>], would love to chat to you about Accord, the great work the union has done for members and the benefits of joining. </a:t>
            </a:r>
          </a:p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Anyone who signs up during the session will be given </a:t>
            </a:r>
            <a:r>
              <a:rPr lang="en-GB" sz="2000" b="1" dirty="0">
                <a:solidFill>
                  <a:srgbClr val="FF0000"/>
                </a:solidFill>
              </a:rPr>
              <a:t>3 months’ free</a:t>
            </a:r>
            <a:r>
              <a:rPr lang="en-GB" sz="2000" dirty="0">
                <a:solidFill>
                  <a:schemeClr val="bg1"/>
                </a:solidFill>
              </a:rPr>
              <a:t> membership. If you’re already a member, it will be great to see you too. Come and have a chat, take some goodies and spread the word!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735607-01A5-45C5-8C27-4E339E2E9E13}"/>
              </a:ext>
            </a:extLst>
          </p:cNvPr>
          <p:cNvSpPr txBox="1"/>
          <p:nvPr/>
        </p:nvSpPr>
        <p:spPr>
          <a:xfrm>
            <a:off x="195310" y="284646"/>
            <a:ext cx="7847860" cy="116955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3500" b="1" dirty="0">
                <a:solidFill>
                  <a:schemeClr val="bg1"/>
                </a:solidFill>
              </a:rPr>
              <a:t>There has never been a more important time to join a trade union.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8C3DFE-3F86-4335-B543-DDA90DCE916F}"/>
              </a:ext>
            </a:extLst>
          </p:cNvPr>
          <p:cNvSpPr txBox="1"/>
          <p:nvPr/>
        </p:nvSpPr>
        <p:spPr>
          <a:xfrm>
            <a:off x="4177683" y="5999556"/>
            <a:ext cx="7730971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GB" sz="3000" b="1" dirty="0">
                <a:solidFill>
                  <a:schemeClr val="bg1"/>
                </a:solidFill>
              </a:rPr>
              <a:t>www.accord-myunion.org/join-us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699FA1-71B7-4BA3-9968-224C5E44BC53}"/>
              </a:ext>
            </a:extLst>
          </p:cNvPr>
          <p:cNvSpPr txBox="1"/>
          <p:nvPr/>
        </p:nvSpPr>
        <p:spPr>
          <a:xfrm>
            <a:off x="6400800" y="5708332"/>
            <a:ext cx="55078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dirty="0">
                <a:solidFill>
                  <a:srgbClr val="E62528"/>
                </a:solidFill>
              </a:rPr>
              <a:t>#HeartUnions   #HeartAccord</a:t>
            </a:r>
          </a:p>
        </p:txBody>
      </p:sp>
    </p:spTree>
    <p:extLst>
      <p:ext uri="{BB962C8B-B14F-4D97-AF65-F5344CB8AC3E}">
        <p14:creationId xmlns:p14="http://schemas.microsoft.com/office/powerpoint/2010/main" val="1828148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140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Palette</dc:creator>
  <cp:lastModifiedBy>Hannah Palette</cp:lastModifiedBy>
  <cp:revision>2</cp:revision>
  <dcterms:created xsi:type="dcterms:W3CDTF">2022-02-08T13:17:47Z</dcterms:created>
  <dcterms:modified xsi:type="dcterms:W3CDTF">2022-02-08T13:33:15Z</dcterms:modified>
</cp:coreProperties>
</file>